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7" r:id="rId2"/>
    <p:sldId id="258" r:id="rId3"/>
    <p:sldId id="269" r:id="rId4"/>
    <p:sldId id="259" r:id="rId5"/>
    <p:sldId id="262" r:id="rId6"/>
    <p:sldId id="264" r:id="rId7"/>
    <p:sldId id="263" r:id="rId8"/>
    <p:sldId id="266" r:id="rId9"/>
    <p:sldId id="265" r:id="rId10"/>
    <p:sldId id="267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97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191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78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8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920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5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39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8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6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13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952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96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9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24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23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8BFE-4C1B-4519-94B7-CB385A8E0F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Света браћа Ћирило и Методије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2CA04-C5F7-49F3-BC35-4BE19EA8D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/>
              <a:t>Верска настава </a:t>
            </a:r>
            <a:r>
              <a:rPr lang="sr-Latn-RS" dirty="0"/>
              <a:t>VII</a:t>
            </a:r>
            <a:r>
              <a:rPr lang="sr-Cyrl-RS" dirty="0"/>
              <a:t> разред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6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8AA1-EBF2-4164-B290-AB891D7BF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496710"/>
          </a:xfrm>
        </p:spPr>
        <p:txBody>
          <a:bodyPr/>
          <a:lstStyle/>
          <a:p>
            <a:r>
              <a:rPr lang="sr-Cyrl-RS" dirty="0"/>
              <a:t>Манастир Светог Наума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E78FEB-7B9B-482D-8D8E-4A8B0E719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667253"/>
            <a:ext cx="5470525" cy="35234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2742F-0C7C-4DA8-BC2F-33CC206DD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099733"/>
            <a:ext cx="3718455" cy="778934"/>
          </a:xfrm>
        </p:spPr>
        <p:txBody>
          <a:bodyPr/>
          <a:lstStyle/>
          <a:p>
            <a:r>
              <a:rPr lang="sr-Cyrl-RS" dirty="0"/>
              <a:t>Охридско језеро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1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DA54-5529-4315-A117-95B5E512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Споменик свете браће Ћирила и Методија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CB14E5-2C4E-4603-BAAB-7157E0C80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8138" y="1143733"/>
            <a:ext cx="5470525" cy="457053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FFE43-171B-45A6-B77D-B49F6FBC2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RS" sz="2400" dirty="0"/>
              <a:t>Београд – парк код Вуковог споменика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790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171EF-C70C-4091-BB5F-69A1B0FAA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00901"/>
            <a:ext cx="11187290" cy="62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8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1FD62-4B96-424A-913A-76D476DE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81719"/>
          </a:xfrm>
        </p:spPr>
        <p:txBody>
          <a:bodyPr>
            <a:normAutofit/>
          </a:bodyPr>
          <a:lstStyle/>
          <a:p>
            <a:r>
              <a:rPr lang="sr-Cyrl-RS" sz="2400" dirty="0">
                <a:cs typeface="Times New Roman" panose="02020603050405020304" pitchFamily="18" charset="0"/>
              </a:rPr>
              <a:t>Света браћа Ћирило и Методије били су родом из града  Солуна  , веома важном у некадашњом  витзантијском царству.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1E8CE4-4FCE-4440-BF4D-14397B737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6241" y="1038578"/>
            <a:ext cx="6415847" cy="4707466"/>
          </a:xfrm>
        </p:spPr>
      </p:pic>
    </p:spTree>
    <p:extLst>
      <p:ext uri="{BB962C8B-B14F-4D97-AF65-F5344CB8AC3E}">
        <p14:creationId xmlns:p14="http://schemas.microsoft.com/office/powerpoint/2010/main" val="231820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FD0F-630F-49EE-B5B0-82C589FF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Мисија свете браће Ћирила и Методија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D4D5DA-C229-40F1-AFE5-D92BA8444B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5692" y="1117600"/>
            <a:ext cx="5402497" cy="469853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D25DCE-1320-4C77-AE84-094E9C02B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sr-Cyrl-RS" sz="2400" dirty="0"/>
              <a:t>Кнез Растислав моравски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862/3</a:t>
            </a:r>
            <a:r>
              <a:rPr lang="sr-Cyrl-RS" sz="2400" dirty="0"/>
              <a:t> шаље молбу византијском цару Михаилу </a:t>
            </a:r>
            <a:r>
              <a:rPr lang="sr-Latn-RS" sz="2400" dirty="0"/>
              <a:t>III </a:t>
            </a:r>
            <a:r>
              <a:rPr lang="sr-Cyrl-RS" sz="2400" dirty="0"/>
              <a:t>и патријарху Фотију да пошаље учене људе у Моравску који ће словене научити писмености и вери Христовој.</a:t>
            </a:r>
            <a:endParaRPr lang="en-US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ECBA6D-8150-4914-8C8E-ABDFDDF4D2D0}"/>
              </a:ext>
            </a:extLst>
          </p:cNvPr>
          <p:cNvCxnSpPr/>
          <p:nvPr/>
        </p:nvCxnSpPr>
        <p:spPr>
          <a:xfrm flipV="1">
            <a:off x="8511822" y="3031065"/>
            <a:ext cx="293511" cy="346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01270C0-C968-486F-A574-759D6674E1B7}"/>
              </a:ext>
            </a:extLst>
          </p:cNvPr>
          <p:cNvSpPr/>
          <p:nvPr/>
        </p:nvSpPr>
        <p:spPr>
          <a:xfrm>
            <a:off x="8310618" y="2235200"/>
            <a:ext cx="1569156" cy="90311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b="1"/>
              <a:t>МОРАВСКА ЗЕМЉА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048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D6D44-8B13-40D1-862A-CF4C0107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863/4. г одлазе на у Моравску на позив моравског кнеза Растислава како би Словене описменили и проповедали им  веру  хришћанску </a:t>
            </a:r>
            <a:r>
              <a:rPr lang="sr-Cyrl-RS" sz="2000" dirty="0"/>
              <a:t>.</a:t>
            </a:r>
            <a:endParaRPr lang="en-US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03361C-4DE4-4759-B41F-6DD53224B8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790081"/>
            <a:ext cx="4718050" cy="2851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1F1B86-40F1-4AC7-BFFB-152CB962D2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5504" y="2560638"/>
            <a:ext cx="4410491" cy="3309937"/>
          </a:xfrm>
        </p:spPr>
      </p:pic>
    </p:spTree>
    <p:extLst>
      <p:ext uri="{BB962C8B-B14F-4D97-AF65-F5344CB8AC3E}">
        <p14:creationId xmlns:p14="http://schemas.microsoft.com/office/powerpoint/2010/main" val="3406776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B2BB-42EE-40A0-8188-5080505D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2400" dirty="0"/>
              <a:t>Глагољица је прво словеснко писмо које је састављено од стране свете браће , а за потребе њихове мисије у Моравској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11F20E-9BCF-4D84-A5DB-0C8A7F636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5" y="2122311"/>
            <a:ext cx="10126738" cy="4126089"/>
          </a:xfrm>
        </p:spPr>
      </p:pic>
    </p:spTree>
    <p:extLst>
      <p:ext uri="{BB962C8B-B14F-4D97-AF65-F5344CB8AC3E}">
        <p14:creationId xmlns:p14="http://schemas.microsoft.com/office/powerpoint/2010/main" val="2935547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0BF8F-9E91-4C98-9E27-5B6CD6ED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Ћирилица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2091B6-29C9-4446-8331-8CFA4CD4E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422" y="948267"/>
            <a:ext cx="5249334" cy="500097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91FE7-BA59-4DED-8DF6-616706FDA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RS" sz="2000" dirty="0"/>
              <a:t>Ћирилица је била друго писмо које је заменило глагољицу, и најпозанатији ћирилични рукопис из времена 12 века био је Мирослављево Јеванђеље. Писан је за Мирослава, брата великог жупана Стефана Немање, оца Светог Саве</a:t>
            </a:r>
            <a:r>
              <a:rPr lang="sr-Cyrl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15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2DF9A-031B-4C4B-ADA5-2092F4A4E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9831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Мирослављево јеванђеље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708AF2-9D8D-46ED-8D27-E7E296AA2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56" y="1896534"/>
            <a:ext cx="9688687" cy="4176889"/>
          </a:xfrm>
        </p:spPr>
      </p:pic>
    </p:spTree>
    <p:extLst>
      <p:ext uri="{BB962C8B-B14F-4D97-AF65-F5344CB8AC3E}">
        <p14:creationId xmlns:p14="http://schemas.microsoft.com/office/powerpoint/2010/main" val="312676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8EE2B-70FB-4EC2-90CB-790D64FE6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Делатност након Ћирила и Методија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FE79A-0D14-48C4-A7D2-FC85F17D3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Делатност свете браже након њихове смрти наставили су њихови ученици : Климент, Наум, Сава, Ангелар, Горазд.</a:t>
            </a:r>
          </a:p>
          <a:p>
            <a:r>
              <a:rPr lang="sr-Cyrl-RS" dirty="0"/>
              <a:t>Највећи центар словеснке писмености за време њихових ученика био је у Макдеонији на обалама Охридског језера, на челу са Климентом и Наумом. Ту је основан читав низ манастира и школа где се одгајала и чувала писменост коју су Ћирило и Методије створили. Делатношћу ученика , дотадашње писмо </a:t>
            </a:r>
            <a:r>
              <a:rPr lang="sr-Cyrl-RS" b="1" u="sng" dirty="0"/>
              <a:t>ГЛАГОЉИЦА</a:t>
            </a:r>
            <a:r>
              <a:rPr lang="sr-Cyrl-RS" dirty="0"/>
              <a:t> временом је замењено је новим писмом </a:t>
            </a:r>
            <a:r>
              <a:rPr lang="sr-Cyrl-RS" b="1" u="sng" dirty="0"/>
              <a:t>ЋИРИЛИЦА</a:t>
            </a:r>
            <a:r>
              <a:rPr lang="sr-Cyrl-RS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5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2E3F-F8B7-4A52-AB67-F31056591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7626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Неки од ученика свете браће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D7C47-AF68-4C55-BD3A-200214116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8917" y="1824567"/>
            <a:ext cx="4718304" cy="576262"/>
          </a:xfrm>
        </p:spPr>
        <p:txBody>
          <a:bodyPr/>
          <a:lstStyle/>
          <a:p>
            <a:r>
              <a:rPr lang="sr-Cyrl-RS" dirty="0"/>
              <a:t>Свети Климент охридски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E80E16-2FD5-41F6-AFA7-AC7B4607D5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20710" y="2667001"/>
            <a:ext cx="3318933" cy="320833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2EA48D-98C9-475B-926D-692A3528A2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6137" y="1851554"/>
            <a:ext cx="4718304" cy="576262"/>
          </a:xfrm>
        </p:spPr>
        <p:txBody>
          <a:bodyPr/>
          <a:lstStyle/>
          <a:p>
            <a:r>
              <a:rPr lang="sr-Cyrl-RS" dirty="0"/>
              <a:t>Свети Наум Охридски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7B213B-BA96-44CB-ACF0-30A0BE243B7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68533" y="3138311"/>
            <a:ext cx="4278489" cy="2348089"/>
          </a:xfrm>
        </p:spPr>
      </p:pic>
    </p:spTree>
    <p:extLst>
      <p:ext uri="{BB962C8B-B14F-4D97-AF65-F5344CB8AC3E}">
        <p14:creationId xmlns:p14="http://schemas.microsoft.com/office/powerpoint/2010/main" val="1278481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</TotalTime>
  <Words>260</Words>
  <Application>Microsoft Office PowerPoint</Application>
  <PresentationFormat>Widescreen</PresentationFormat>
  <Paragraphs>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Garamond</vt:lpstr>
      <vt:lpstr>Times New Roman</vt:lpstr>
      <vt:lpstr>Organic</vt:lpstr>
      <vt:lpstr>Света браћа Ћирило и Методије </vt:lpstr>
      <vt:lpstr>Света браћа Ћирило и Методије били су родом из града  Солуна  , веома важном у некадашњом  витзантијском царству.</vt:lpstr>
      <vt:lpstr>Мисија свете браће Ћирила и Методија</vt:lpstr>
      <vt:lpstr>863/4. г одлазе на у Моравску на позив моравског кнеза Растислава како би Словене описменили и проповедали им  веру  хришћанску .</vt:lpstr>
      <vt:lpstr>Глагољица је прво словеснко писмо које је састављено од стране свете браће , а за потребе њихове мисије у Моравској</vt:lpstr>
      <vt:lpstr>Ћирилица</vt:lpstr>
      <vt:lpstr>Мирослављево јеванђеље</vt:lpstr>
      <vt:lpstr>Делатност након Ћирила и Методија</vt:lpstr>
      <vt:lpstr>Неки од ученика свете браће</vt:lpstr>
      <vt:lpstr>Манастир Светог Наума</vt:lpstr>
      <vt:lpstr>Споменик свете браће Ћирила и Методија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Света браћа Ћирило и Методије</dc:title>
  <dc:creator>Branislav Zivkovic</dc:creator>
  <cp:lastModifiedBy>Branislav Zivkovic</cp:lastModifiedBy>
  <cp:revision>7</cp:revision>
  <dcterms:created xsi:type="dcterms:W3CDTF">2020-03-22T14:54:48Z</dcterms:created>
  <dcterms:modified xsi:type="dcterms:W3CDTF">2020-03-22T16:07:55Z</dcterms:modified>
</cp:coreProperties>
</file>